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E19B-9E7D-4683-A598-EF135DCD72A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616F-F173-4C08-8A7C-C2D9E0A13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88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E19B-9E7D-4683-A598-EF135DCD72A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616F-F173-4C08-8A7C-C2D9E0A13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30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E19B-9E7D-4683-A598-EF135DCD72A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616F-F173-4C08-8A7C-C2D9E0A13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28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E19B-9E7D-4683-A598-EF135DCD72A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616F-F173-4C08-8A7C-C2D9E0A13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50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E19B-9E7D-4683-A598-EF135DCD72A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616F-F173-4C08-8A7C-C2D9E0A13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14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E19B-9E7D-4683-A598-EF135DCD72A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616F-F173-4C08-8A7C-C2D9E0A13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02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E19B-9E7D-4683-A598-EF135DCD72A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616F-F173-4C08-8A7C-C2D9E0A13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08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E19B-9E7D-4683-A598-EF135DCD72A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616F-F173-4C08-8A7C-C2D9E0A13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67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E19B-9E7D-4683-A598-EF135DCD72A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616F-F173-4C08-8A7C-C2D9E0A13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91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E19B-9E7D-4683-A598-EF135DCD72A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616F-F173-4C08-8A7C-C2D9E0A13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14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E19B-9E7D-4683-A598-EF135DCD72A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616F-F173-4C08-8A7C-C2D9E0A13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9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6E19B-9E7D-4683-A598-EF135DCD72A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616F-F173-4C08-8A7C-C2D9E0A13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981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m 10 spt7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30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m 10 spt7-8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95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m 10 spt7-8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67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m 10 spt7-8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88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m 10 spt7-8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21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m 10 spt7-8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353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m 10 spt7-8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848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40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m 10 spt7-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40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m 10 spt7-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06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m 10 spt7-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08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m 10 spt7-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72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m 10 spt7-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41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m 10 spt7-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91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m 10 spt7-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11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m 10 spt7-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7109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Timothee Schulze</dc:creator>
  <cp:lastModifiedBy>christiane yeremian</cp:lastModifiedBy>
  <cp:revision>1</cp:revision>
  <dcterms:created xsi:type="dcterms:W3CDTF">2017-09-08T13:14:47Z</dcterms:created>
  <dcterms:modified xsi:type="dcterms:W3CDTF">2017-09-13T09:35:13Z</dcterms:modified>
</cp:coreProperties>
</file>