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8" r:id="rId4"/>
    <p:sldId id="259" r:id="rId5"/>
    <p:sldId id="264" r:id="rId6"/>
    <p:sldId id="261" r:id="rId7"/>
    <p:sldId id="265" r:id="rId8"/>
    <p:sldId id="266" r:id="rId9"/>
    <p:sldId id="268" r:id="rId10"/>
    <p:sldId id="267"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409127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224595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795883-5BFC-415C-AA0E-0694A11A4ED6}"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822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867A32C8-9C81-46FA-AE8D-FFF382444BF9}" type="datetimeFigureOut">
              <a:rPr lang="fr-FR" smtClean="0"/>
              <a:t>08/12/2017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880720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867A32C8-9C81-46FA-AE8D-FFF382444BF9}" type="datetimeFigureOut">
              <a:rPr lang="fr-FR" smtClean="0"/>
              <a:t>08/12/2017</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795883-5BFC-415C-AA0E-0694A11A4ED6}"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9396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867A32C8-9C81-46FA-AE8D-FFF382444BF9}" type="datetimeFigureOut">
              <a:rPr lang="fr-FR" smtClean="0"/>
              <a:t>08/12/2017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2998759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1469068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293392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173992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67A32C8-9C81-46FA-AE8D-FFF382444BF9}" type="datetimeFigureOut">
              <a:rPr lang="fr-FR" smtClean="0"/>
              <a:t>08/12/2017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272766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67A32C8-9C81-46FA-AE8D-FFF382444BF9}" type="datetimeFigureOut">
              <a:rPr lang="fr-FR" smtClean="0"/>
              <a:t>08/12/2017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61941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67A32C8-9C81-46FA-AE8D-FFF382444BF9}" type="datetimeFigureOut">
              <a:rPr lang="fr-FR" smtClean="0"/>
              <a:t>08/12/2017</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315801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67A32C8-9C81-46FA-AE8D-FFF382444BF9}" type="datetimeFigureOut">
              <a:rPr lang="fr-FR" smtClean="0"/>
              <a:t>08/12/2017</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345169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A32C8-9C81-46FA-AE8D-FFF382444BF9}" type="datetimeFigureOut">
              <a:rPr lang="fr-FR" smtClean="0"/>
              <a:t>08/12/2017</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3831269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67A32C8-9C81-46FA-AE8D-FFF382444BF9}" type="datetimeFigureOut">
              <a:rPr lang="fr-FR" smtClean="0"/>
              <a:t>08/12/2017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713061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67A32C8-9C81-46FA-AE8D-FFF382444BF9}" type="datetimeFigureOut">
              <a:rPr lang="fr-FR" smtClean="0"/>
              <a:t>08/12/2017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795883-5BFC-415C-AA0E-0694A11A4ED6}" type="slidenum">
              <a:rPr lang="fr-FR" smtClean="0"/>
              <a:t>‹N°›</a:t>
            </a:fld>
            <a:endParaRPr lang="fr-FR"/>
          </a:p>
        </p:txBody>
      </p:sp>
    </p:spTree>
    <p:extLst>
      <p:ext uri="{BB962C8B-B14F-4D97-AF65-F5344CB8AC3E}">
        <p14:creationId xmlns:p14="http://schemas.microsoft.com/office/powerpoint/2010/main" val="231073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67A32C8-9C81-46FA-AE8D-FFF382444BF9}" type="datetimeFigureOut">
              <a:rPr lang="fr-FR" smtClean="0"/>
              <a:t>08/12/2017</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795883-5BFC-415C-AA0E-0694A11A4ED6}" type="slidenum">
              <a:rPr lang="fr-FR" smtClean="0"/>
              <a:t>‹N°›</a:t>
            </a:fld>
            <a:endParaRPr lang="fr-FR"/>
          </a:p>
        </p:txBody>
      </p:sp>
    </p:spTree>
    <p:extLst>
      <p:ext uri="{BB962C8B-B14F-4D97-AF65-F5344CB8AC3E}">
        <p14:creationId xmlns:p14="http://schemas.microsoft.com/office/powerpoint/2010/main" val="320383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DA6E11-5223-43CC-94F3-48162EFDEDAA}"/>
              </a:ext>
            </a:extLst>
          </p:cNvPr>
          <p:cNvSpPr>
            <a:spLocks noGrp="1"/>
          </p:cNvSpPr>
          <p:nvPr>
            <p:ph type="title"/>
          </p:nvPr>
        </p:nvSpPr>
        <p:spPr>
          <a:xfrm>
            <a:off x="838200" y="1875873"/>
            <a:ext cx="10515600" cy="2126284"/>
          </a:xfrm>
        </p:spPr>
        <p:txBody>
          <a:bodyPr>
            <a:normAutofit/>
          </a:bodyPr>
          <a:lstStyle/>
          <a:p>
            <a:pPr algn="ctr"/>
            <a:r>
              <a:rPr lang="fr-FR" b="1" spc="600" dirty="0"/>
              <a:t>TROIS EXPERIENCES POUR NOTRE VIE</a:t>
            </a:r>
            <a:br>
              <a:rPr lang="fr-FR" dirty="0"/>
            </a:br>
            <a:br>
              <a:rPr lang="fr-FR" dirty="0"/>
            </a:br>
            <a:r>
              <a:rPr lang="fr-FR" sz="3600" dirty="0"/>
              <a:t>Psaumes 63:6-9</a:t>
            </a:r>
          </a:p>
        </p:txBody>
      </p:sp>
    </p:spTree>
    <p:extLst>
      <p:ext uri="{BB962C8B-B14F-4D97-AF65-F5344CB8AC3E}">
        <p14:creationId xmlns:p14="http://schemas.microsoft.com/office/powerpoint/2010/main" val="1139888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E6E66C6-E679-4075-9290-CBB1202B5418}"/>
              </a:ext>
            </a:extLst>
          </p:cNvPr>
          <p:cNvSpPr>
            <a:spLocks noGrp="1"/>
          </p:cNvSpPr>
          <p:nvPr>
            <p:ph type="subTitle" idx="1"/>
          </p:nvPr>
        </p:nvSpPr>
        <p:spPr>
          <a:xfrm>
            <a:off x="1524000" y="1060175"/>
            <a:ext cx="9144000" cy="4651512"/>
          </a:xfrm>
        </p:spPr>
        <p:txBody>
          <a:bodyPr>
            <a:normAutofit fontScale="92500" lnSpcReduction="10000"/>
          </a:bodyPr>
          <a:lstStyle/>
          <a:p>
            <a:pPr algn="just"/>
            <a:r>
              <a:rPr lang="fr-FR" sz="4300" dirty="0">
                <a:effectLst/>
              </a:rPr>
              <a:t>.</a:t>
            </a:r>
            <a:r>
              <a:rPr lang="fr-FR" sz="4300" dirty="0"/>
              <a:t> C’est à l’Eternel votre Dieu que vous rendrez un culte, c’est lui que vous craindrez; vous obéirez à ses commandements, vous l’écouterez, c’est à lui seul que vous rendrez un culte, et c’est à lui seul que vous vous attacherez.</a:t>
            </a:r>
            <a:endParaRPr lang="fr-FR" sz="4300" dirty="0">
              <a:effectLst/>
            </a:endParaRPr>
          </a:p>
          <a:p>
            <a:pPr algn="r"/>
            <a:r>
              <a:rPr lang="fr-FR" sz="3200" dirty="0"/>
              <a:t>Deutéronome 13:5 BDS</a:t>
            </a:r>
          </a:p>
        </p:txBody>
      </p:sp>
    </p:spTree>
    <p:extLst>
      <p:ext uri="{BB962C8B-B14F-4D97-AF65-F5344CB8AC3E}">
        <p14:creationId xmlns:p14="http://schemas.microsoft.com/office/powerpoint/2010/main" val="395205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8D15E1-8FD9-406E-8103-CB8FE8F2A06D}"/>
              </a:ext>
            </a:extLst>
          </p:cNvPr>
          <p:cNvSpPr>
            <a:spLocks noGrp="1"/>
          </p:cNvSpPr>
          <p:nvPr>
            <p:ph type="title"/>
          </p:nvPr>
        </p:nvSpPr>
        <p:spPr>
          <a:xfrm>
            <a:off x="2102595" y="438579"/>
            <a:ext cx="8911687" cy="608342"/>
          </a:xfrm>
        </p:spPr>
        <p:txBody>
          <a:bodyPr>
            <a:normAutofit fontScale="90000"/>
          </a:bodyPr>
          <a:lstStyle/>
          <a:p>
            <a:pPr algn="ctr"/>
            <a:r>
              <a:rPr lang="fr-FR" dirty="0"/>
              <a:t>Conclusion :</a:t>
            </a:r>
          </a:p>
        </p:txBody>
      </p:sp>
      <p:sp>
        <p:nvSpPr>
          <p:cNvPr id="3" name="Espace réservé du contenu 2">
            <a:extLst>
              <a:ext uri="{FF2B5EF4-FFF2-40B4-BE49-F238E27FC236}">
                <a16:creationId xmlns:a16="http://schemas.microsoft.com/office/drawing/2014/main" id="{82A187D6-1A9A-413D-B42A-74079B492F94}"/>
              </a:ext>
            </a:extLst>
          </p:cNvPr>
          <p:cNvSpPr>
            <a:spLocks noGrp="1"/>
          </p:cNvSpPr>
          <p:nvPr>
            <p:ph idx="1"/>
          </p:nvPr>
        </p:nvSpPr>
        <p:spPr>
          <a:xfrm>
            <a:off x="1643271" y="1351722"/>
            <a:ext cx="9861342" cy="5208104"/>
          </a:xfrm>
        </p:spPr>
        <p:txBody>
          <a:bodyPr>
            <a:normAutofit fontScale="85000" lnSpcReduction="10000"/>
          </a:bodyPr>
          <a:lstStyle/>
          <a:p>
            <a:endParaRPr lang="fr-FR" dirty="0"/>
          </a:p>
          <a:p>
            <a:pPr algn="just"/>
            <a:r>
              <a:rPr lang="fr-FR" sz="4400" dirty="0"/>
              <a:t>Poussée par l’Esprit, (l’Église,) épouse (de l’Agneau) s’écrie : — Viens ! Puisse chacun de ceux qui entendent (ces paroles) dire : « Viens ! » Que celui qui a soif s’approche. Que celui qui veut de l’eau de la vie, la reçoive comme un cadeau gratuit, donné à tous ceux qui le désirent. </a:t>
            </a:r>
            <a:endParaRPr lang="fr-FR" dirty="0"/>
          </a:p>
          <a:p>
            <a:pPr algn="r"/>
            <a:r>
              <a:rPr lang="fr-FR" sz="3300" dirty="0"/>
              <a:t>Apocalypse 22:17 (PV)</a:t>
            </a:r>
          </a:p>
        </p:txBody>
      </p:sp>
    </p:spTree>
    <p:extLst>
      <p:ext uri="{BB962C8B-B14F-4D97-AF65-F5344CB8AC3E}">
        <p14:creationId xmlns:p14="http://schemas.microsoft.com/office/powerpoint/2010/main" val="342870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1C40FC-ABBB-4F9F-A159-C6DDC00733D5}"/>
              </a:ext>
            </a:extLst>
          </p:cNvPr>
          <p:cNvSpPr>
            <a:spLocks noGrp="1"/>
          </p:cNvSpPr>
          <p:nvPr>
            <p:ph type="ctrTitle"/>
          </p:nvPr>
        </p:nvSpPr>
        <p:spPr>
          <a:xfrm>
            <a:off x="1245703" y="1245704"/>
            <a:ext cx="9144000" cy="4159320"/>
          </a:xfrm>
        </p:spPr>
        <p:txBody>
          <a:bodyPr>
            <a:noAutofit/>
          </a:bodyPr>
          <a:lstStyle/>
          <a:p>
            <a:pPr algn="just"/>
            <a:r>
              <a:rPr lang="fr-FR" sz="4400" dirty="0">
                <a:effectLst/>
              </a:rPr>
              <a:t>O Dieu ! tu es mon Dieu, je te cherche; Mon âme a soif de toi, mon corps soupire après toi, Dans une terre aride, desséchée, sans eau. Ainsi je te contemple dans le sanctuaire, Pour voir ta puissance et ta gloire. </a:t>
            </a:r>
            <a:endParaRPr lang="fr-FR" sz="4400" dirty="0"/>
          </a:p>
        </p:txBody>
      </p:sp>
    </p:spTree>
    <p:extLst>
      <p:ext uri="{BB962C8B-B14F-4D97-AF65-F5344CB8AC3E}">
        <p14:creationId xmlns:p14="http://schemas.microsoft.com/office/powerpoint/2010/main" val="227351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1C40FC-ABBB-4F9F-A159-C6DDC00733D5}"/>
              </a:ext>
            </a:extLst>
          </p:cNvPr>
          <p:cNvSpPr>
            <a:spLocks noGrp="1"/>
          </p:cNvSpPr>
          <p:nvPr>
            <p:ph type="ctrTitle"/>
          </p:nvPr>
        </p:nvSpPr>
        <p:spPr>
          <a:xfrm>
            <a:off x="1258955" y="781878"/>
            <a:ext cx="10614993" cy="5272503"/>
          </a:xfrm>
        </p:spPr>
        <p:txBody>
          <a:bodyPr>
            <a:noAutofit/>
          </a:bodyPr>
          <a:lstStyle/>
          <a:p>
            <a:pPr algn="just"/>
            <a:r>
              <a:rPr lang="fr-FR" sz="4400" dirty="0">
                <a:effectLst/>
              </a:rPr>
              <a:t>Car ta bonté vaut mieux que la vie : Mes lèvres célèbrent tes louanges. Je te bénirai donc toute ma vie, J'élèverai mes mains en ton nom. Mon âme sera rassasiée comme de mets gras et succulents, Et, avec des cris de joie sur les lèvres, ma bouche te célébrera. </a:t>
            </a:r>
            <a:endParaRPr lang="fr-FR" sz="4400" dirty="0"/>
          </a:p>
        </p:txBody>
      </p:sp>
    </p:spTree>
    <p:extLst>
      <p:ext uri="{BB962C8B-B14F-4D97-AF65-F5344CB8AC3E}">
        <p14:creationId xmlns:p14="http://schemas.microsoft.com/office/powerpoint/2010/main" val="2319868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1C40FC-ABBB-4F9F-A159-C6DDC00733D5}"/>
              </a:ext>
            </a:extLst>
          </p:cNvPr>
          <p:cNvSpPr>
            <a:spLocks noGrp="1"/>
          </p:cNvSpPr>
          <p:nvPr>
            <p:ph type="ctrTitle"/>
          </p:nvPr>
        </p:nvSpPr>
        <p:spPr>
          <a:xfrm>
            <a:off x="1219200" y="1349340"/>
            <a:ext cx="9144000" cy="4159320"/>
          </a:xfrm>
        </p:spPr>
        <p:txBody>
          <a:bodyPr>
            <a:noAutofit/>
          </a:bodyPr>
          <a:lstStyle/>
          <a:p>
            <a:pPr algn="just"/>
            <a:r>
              <a:rPr lang="fr-FR" sz="3600" dirty="0">
                <a:effectLst/>
              </a:rPr>
              <a:t> </a:t>
            </a:r>
            <a:r>
              <a:rPr lang="fr-FR" sz="4400" dirty="0">
                <a:effectLst/>
              </a:rPr>
              <a:t>Lorsque je pense à toi sur ma couche, Je médite sur toi pendant les veilles de la nuit. Car tu es mon secours, Et je suis dans l'allégresse à l'ombre de tes ailes. Mon âme est attachée à toi; Ta droite me soutient. </a:t>
            </a:r>
            <a:endParaRPr lang="fr-FR" sz="4400" dirty="0"/>
          </a:p>
        </p:txBody>
      </p:sp>
    </p:spTree>
    <p:extLst>
      <p:ext uri="{BB962C8B-B14F-4D97-AF65-F5344CB8AC3E}">
        <p14:creationId xmlns:p14="http://schemas.microsoft.com/office/powerpoint/2010/main" val="57534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00576F-851F-485C-96F8-02959F6CBDC5}"/>
              </a:ext>
            </a:extLst>
          </p:cNvPr>
          <p:cNvSpPr>
            <a:spLocks noGrp="1"/>
          </p:cNvSpPr>
          <p:nvPr>
            <p:ph type="title"/>
          </p:nvPr>
        </p:nvSpPr>
        <p:spPr/>
        <p:txBody>
          <a:bodyPr/>
          <a:lstStyle/>
          <a:p>
            <a:pPr algn="ctr"/>
            <a:r>
              <a:rPr lang="fr-FR" b="1" spc="600" dirty="0"/>
              <a:t>SOIF</a:t>
            </a:r>
          </a:p>
        </p:txBody>
      </p:sp>
      <p:pic>
        <p:nvPicPr>
          <p:cNvPr id="3" name="Image 2">
            <a:extLst>
              <a:ext uri="{FF2B5EF4-FFF2-40B4-BE49-F238E27FC236}">
                <a16:creationId xmlns:a16="http://schemas.microsoft.com/office/drawing/2014/main" id="{59E9880A-0248-49E6-90E7-090B3A222822}"/>
              </a:ext>
            </a:extLst>
          </p:cNvPr>
          <p:cNvPicPr>
            <a:picLocks noChangeAspect="1"/>
          </p:cNvPicPr>
          <p:nvPr/>
        </p:nvPicPr>
        <p:blipFill>
          <a:blip r:embed="rId2"/>
          <a:stretch>
            <a:fillRect/>
          </a:stretch>
        </p:blipFill>
        <p:spPr>
          <a:xfrm>
            <a:off x="4224604" y="2223673"/>
            <a:ext cx="5648325" cy="3762375"/>
          </a:xfrm>
          <a:prstGeom prst="rect">
            <a:avLst/>
          </a:prstGeom>
        </p:spPr>
      </p:pic>
    </p:spTree>
    <p:extLst>
      <p:ext uri="{BB962C8B-B14F-4D97-AF65-F5344CB8AC3E}">
        <p14:creationId xmlns:p14="http://schemas.microsoft.com/office/powerpoint/2010/main" val="286963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E6E66C6-E679-4075-9290-CBB1202B5418}"/>
              </a:ext>
            </a:extLst>
          </p:cNvPr>
          <p:cNvSpPr>
            <a:spLocks noGrp="1"/>
          </p:cNvSpPr>
          <p:nvPr>
            <p:ph type="subTitle" idx="1"/>
          </p:nvPr>
        </p:nvSpPr>
        <p:spPr>
          <a:xfrm>
            <a:off x="1749287" y="1364975"/>
            <a:ext cx="9144000" cy="4651512"/>
          </a:xfrm>
        </p:spPr>
        <p:txBody>
          <a:bodyPr>
            <a:normAutofit fontScale="92500" lnSpcReduction="20000"/>
          </a:bodyPr>
          <a:lstStyle/>
          <a:p>
            <a:pPr algn="just"/>
            <a:r>
              <a:rPr lang="fr-FR" sz="4400" dirty="0">
                <a:effectLst/>
              </a:rPr>
              <a:t>Le dernier jour, le grand jour de la fête, Jésus, debout, s'écria: «Si quelqu'un a soif, qu'il vienne à moi et qu'il boive. Celui qui croit en moi, des fleuves d'eau vive couleront de lui, comme l'a dit l'Ecriture.»</a:t>
            </a:r>
          </a:p>
          <a:p>
            <a:endParaRPr lang="fr-FR" dirty="0"/>
          </a:p>
          <a:p>
            <a:pPr algn="r"/>
            <a:r>
              <a:rPr lang="fr-FR" sz="3200" dirty="0"/>
              <a:t>Jean 7:37-38</a:t>
            </a:r>
          </a:p>
        </p:txBody>
      </p:sp>
    </p:spTree>
    <p:extLst>
      <p:ext uri="{BB962C8B-B14F-4D97-AF65-F5344CB8AC3E}">
        <p14:creationId xmlns:p14="http://schemas.microsoft.com/office/powerpoint/2010/main" val="1216166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00576F-851F-485C-96F8-02959F6CBDC5}"/>
              </a:ext>
            </a:extLst>
          </p:cNvPr>
          <p:cNvSpPr>
            <a:spLocks noGrp="1"/>
          </p:cNvSpPr>
          <p:nvPr>
            <p:ph type="title"/>
          </p:nvPr>
        </p:nvSpPr>
        <p:spPr/>
        <p:txBody>
          <a:bodyPr/>
          <a:lstStyle/>
          <a:p>
            <a:pPr algn="ctr"/>
            <a:r>
              <a:rPr lang="fr-FR" b="1" spc="600" dirty="0"/>
              <a:t>RASSASIEMENT</a:t>
            </a:r>
          </a:p>
        </p:txBody>
      </p:sp>
      <p:pic>
        <p:nvPicPr>
          <p:cNvPr id="4" name="Image 3">
            <a:extLst>
              <a:ext uri="{FF2B5EF4-FFF2-40B4-BE49-F238E27FC236}">
                <a16:creationId xmlns:a16="http://schemas.microsoft.com/office/drawing/2014/main" id="{B6CE07DD-F856-4F66-8768-97384C720FA5}"/>
              </a:ext>
            </a:extLst>
          </p:cNvPr>
          <p:cNvPicPr>
            <a:picLocks noChangeAspect="1"/>
          </p:cNvPicPr>
          <p:nvPr/>
        </p:nvPicPr>
        <p:blipFill>
          <a:blip r:embed="rId2"/>
          <a:stretch>
            <a:fillRect/>
          </a:stretch>
        </p:blipFill>
        <p:spPr>
          <a:xfrm>
            <a:off x="4595604" y="1905000"/>
            <a:ext cx="3981450" cy="3981450"/>
          </a:xfrm>
          <a:prstGeom prst="rect">
            <a:avLst/>
          </a:prstGeom>
        </p:spPr>
      </p:pic>
    </p:spTree>
    <p:extLst>
      <p:ext uri="{BB962C8B-B14F-4D97-AF65-F5344CB8AC3E}">
        <p14:creationId xmlns:p14="http://schemas.microsoft.com/office/powerpoint/2010/main" val="28609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7E6E66C6-E679-4075-9290-CBB1202B5418}"/>
              </a:ext>
            </a:extLst>
          </p:cNvPr>
          <p:cNvSpPr>
            <a:spLocks noGrp="1"/>
          </p:cNvSpPr>
          <p:nvPr>
            <p:ph type="subTitle" idx="1"/>
          </p:nvPr>
        </p:nvSpPr>
        <p:spPr>
          <a:xfrm>
            <a:off x="1524000" y="1060175"/>
            <a:ext cx="9144000" cy="4651512"/>
          </a:xfrm>
        </p:spPr>
        <p:txBody>
          <a:bodyPr/>
          <a:lstStyle/>
          <a:p>
            <a:pPr algn="just"/>
            <a:r>
              <a:rPr lang="fr-FR" sz="4400" baseline="30000" dirty="0"/>
              <a:t> </a:t>
            </a:r>
            <a:r>
              <a:rPr lang="fr-FR" sz="4400" dirty="0"/>
              <a:t>L'âme bienfaisante sera rassasiée, Et celui qui arrose sera lui-même arrosé.</a:t>
            </a:r>
          </a:p>
          <a:p>
            <a:endParaRPr lang="fr-FR" dirty="0"/>
          </a:p>
          <a:p>
            <a:pPr algn="r"/>
            <a:r>
              <a:rPr lang="fr-FR" sz="3200" dirty="0"/>
              <a:t>Proverbes 11:25 LSG</a:t>
            </a:r>
          </a:p>
        </p:txBody>
      </p:sp>
    </p:spTree>
    <p:extLst>
      <p:ext uri="{BB962C8B-B14F-4D97-AF65-F5344CB8AC3E}">
        <p14:creationId xmlns:p14="http://schemas.microsoft.com/office/powerpoint/2010/main" val="157248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00576F-851F-485C-96F8-02959F6CBDC5}"/>
              </a:ext>
            </a:extLst>
          </p:cNvPr>
          <p:cNvSpPr>
            <a:spLocks noGrp="1"/>
          </p:cNvSpPr>
          <p:nvPr>
            <p:ph type="title"/>
          </p:nvPr>
        </p:nvSpPr>
        <p:spPr/>
        <p:txBody>
          <a:bodyPr/>
          <a:lstStyle/>
          <a:p>
            <a:pPr algn="ctr"/>
            <a:r>
              <a:rPr lang="fr-FR" b="1" spc="600" dirty="0"/>
              <a:t>ATTACHEMENT</a:t>
            </a:r>
          </a:p>
        </p:txBody>
      </p:sp>
      <p:pic>
        <p:nvPicPr>
          <p:cNvPr id="3" name="Image 2">
            <a:extLst>
              <a:ext uri="{FF2B5EF4-FFF2-40B4-BE49-F238E27FC236}">
                <a16:creationId xmlns:a16="http://schemas.microsoft.com/office/drawing/2014/main" id="{2A9AD4C1-C29D-4B0C-930D-2CA7C270D958}"/>
              </a:ext>
            </a:extLst>
          </p:cNvPr>
          <p:cNvPicPr>
            <a:picLocks noChangeAspect="1"/>
          </p:cNvPicPr>
          <p:nvPr/>
        </p:nvPicPr>
        <p:blipFill>
          <a:blip r:embed="rId2"/>
          <a:stretch>
            <a:fillRect/>
          </a:stretch>
        </p:blipFill>
        <p:spPr>
          <a:xfrm>
            <a:off x="2743200" y="2405063"/>
            <a:ext cx="6705600" cy="3143250"/>
          </a:xfrm>
          <a:prstGeom prst="rect">
            <a:avLst/>
          </a:prstGeom>
        </p:spPr>
      </p:pic>
    </p:spTree>
    <p:extLst>
      <p:ext uri="{BB962C8B-B14F-4D97-AF65-F5344CB8AC3E}">
        <p14:creationId xmlns:p14="http://schemas.microsoft.com/office/powerpoint/2010/main" val="3102772790"/>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746</TotalTime>
  <Words>283</Words>
  <Application>Microsoft Office PowerPoint</Application>
  <PresentationFormat>Grand écran</PresentationFormat>
  <Paragraphs>19</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Century Gothic</vt:lpstr>
      <vt:lpstr>Wingdings 3</vt:lpstr>
      <vt:lpstr>Brin</vt:lpstr>
      <vt:lpstr>TROIS EXPERIENCES POUR NOTRE VIE  Psaumes 63:6-9</vt:lpstr>
      <vt:lpstr>O Dieu ! tu es mon Dieu, je te cherche; Mon âme a soif de toi, mon corps soupire après toi, Dans une terre aride, desséchée, sans eau. Ainsi je te contemple dans le sanctuaire, Pour voir ta puissance et ta gloire. </vt:lpstr>
      <vt:lpstr>Car ta bonté vaut mieux que la vie : Mes lèvres célèbrent tes louanges. Je te bénirai donc toute ma vie, J'élèverai mes mains en ton nom. Mon âme sera rassasiée comme de mets gras et succulents, Et, avec des cris de joie sur les lèvres, ma bouche te célébrera. </vt:lpstr>
      <vt:lpstr> Lorsque je pense à toi sur ma couche, Je médite sur toi pendant les veilles de la nuit. Car tu es mon secours, Et je suis dans l'allégresse à l'ombre de tes ailes. Mon âme est attachée à toi; Ta droite me soutient. </vt:lpstr>
      <vt:lpstr>SOIF</vt:lpstr>
      <vt:lpstr>Présentation PowerPoint</vt:lpstr>
      <vt:lpstr>RASSASIEMENT</vt:lpstr>
      <vt:lpstr>Présentation PowerPoint</vt:lpstr>
      <vt:lpstr>ATTACHEMENT</vt:lpstr>
      <vt:lpstr>Présentation PowerPoint</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TROIS EXPERIENCES POUR NOTRE VIE</dc:title>
  <dc:creator>Thierry Tsanga</dc:creator>
  <cp:lastModifiedBy>Thierry Tsanga</cp:lastModifiedBy>
  <cp:revision>13</cp:revision>
  <dcterms:created xsi:type="dcterms:W3CDTF">2017-12-07T16:42:57Z</dcterms:created>
  <dcterms:modified xsi:type="dcterms:W3CDTF">2017-12-08T05:52:43Z</dcterms:modified>
</cp:coreProperties>
</file>